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0" r:id="rId3"/>
    <p:sldId id="281" r:id="rId4"/>
    <p:sldId id="282" r:id="rId5"/>
    <p:sldId id="283" r:id="rId6"/>
    <p:sldId id="284" r:id="rId7"/>
    <p:sldId id="288" r:id="rId8"/>
    <p:sldId id="285" r:id="rId9"/>
    <p:sldId id="286" r:id="rId10"/>
    <p:sldId id="287" r:id="rId11"/>
    <p:sldId id="279" r:id="rId12"/>
  </p:sldIdLst>
  <p:sldSz cx="9144000" cy="5143500" type="screen16x9"/>
  <p:notesSz cx="6858000" cy="9144000"/>
  <p:embeddedFontLst>
    <p:embeddedFont>
      <p:font typeface="Zilla Slab Light" charset="0"/>
      <p:bold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DFEDED-886B-4B92-B4E6-7DE15CACF3A8}">
  <a:tblStyle styleId="{97DFEDED-886B-4B92-B4E6-7DE15CACF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10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51248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315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032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18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3872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8690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236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069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92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4607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35794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D8634-D3E9-45D4-B7BF-07AAD751DAB5}" type="datetimeFigureOut">
              <a:rPr lang="en-IN" smtClean="0"/>
              <a:t>17-07-2018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4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6907" y="264375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IN" sz="1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ublic </a:t>
            </a:r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bus transport provider for Bengaluru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707654"/>
            <a:ext cx="6048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Welcome to BMTC</a:t>
            </a:r>
            <a:endParaRPr lang="en-IN" sz="4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542459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3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8" name="Picture 2" descr="D:\ionicTemplateFiles\ionic3_bmtc_workspace\bmtc_screenshots\buypass\buypa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11510"/>
            <a:ext cx="2088232" cy="42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9552" y="14109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list view all the various passes are loaded, with description of pass and price.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4788024" y="2139702"/>
            <a:ext cx="4348039" cy="1079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</a:rPr>
              <a:t>Thanks!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6444208" y="3579862"/>
            <a:ext cx="2121718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questions?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1"/>
            <a:ext cx="206556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 Up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275606"/>
            <a:ext cx="3960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First step is to register or Sign up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Register with valid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Email id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Mobile no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Password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click on SIGN UP button it will navigate you to Dashboard of the App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dashboar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8823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275606"/>
            <a:ext cx="46805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Dashboard page there are 3 modules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</a:t>
            </a:r>
          </a:p>
          <a:p>
            <a:pPr lvl="2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buy various pass types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Ticket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Bus tickets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your BMTC card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create your BMTC id card</a:t>
            </a:r>
          </a:p>
          <a:p>
            <a:endParaRPr lang="en-US" sz="18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120359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 contains your profile and logout options, and included same options given in Dashboard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3" name="Picture 2" descr="D:\ionicTemplateFiles\ionic3_bmtc_workspace\bmtc_screenshots\side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280"/>
            <a:ext cx="2050237" cy="42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0715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BMTC ID card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059582"/>
            <a:ext cx="55446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Create BMTC ID card page, you can create your id card.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buy any kind of pass BMTC id card is mandatory.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create BMTC id card, you need to provide some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Gender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Date of Birth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Address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Photo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Signature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   Once you click on Create ID card button, your id will be created successfully and navigate to your Profile page.</a:t>
            </a:r>
          </a:p>
        </p:txBody>
      </p:sp>
      <p:pic>
        <p:nvPicPr>
          <p:cNvPr id="3" name="Picture 2" descr="D:\ionicTemplateFiles\ionic3_bmtc_workspace\bmtc_screenshots\createI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6493"/>
            <a:ext cx="2032080" cy="45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Login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27560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Login page, where you can login to the App by providing valid credentials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Profile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275606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Profile page, when you click on Profile from side menu then you’ll get </a:t>
            </a: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rofile page where you can see user details.</a:t>
            </a:r>
          </a:p>
        </p:txBody>
      </p:sp>
      <p:pic>
        <p:nvPicPr>
          <p:cNvPr id="3" name="Picture 2" descr="D:\ionicTemplateFiles\ionic3_bmtc_workspace\bmtc_screenshots\profile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11749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0715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1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3" descr="D:\ionicTemplateFiles\ionic3_bmtc_workspace\bmtc_screenshots\buypass\buypas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7154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203598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When you click on BUY BUS PASS button from dashboard it will navigate you to this page.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Here you can select different types of passes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7916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2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buypass\buypas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7494"/>
            <a:ext cx="2257425" cy="46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378" y="1283151"/>
            <a:ext cx="45396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you click on Select Pass Type drop down list it will pop up the pass types such as,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Daily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Monthly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Student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Other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Select any of the pass type and click on OK button, it will load all passes from the selected pass type.</a:t>
            </a:r>
          </a:p>
        </p:txBody>
      </p:sp>
    </p:spTree>
    <p:extLst>
      <p:ext uri="{BB962C8B-B14F-4D97-AF65-F5344CB8AC3E}">
        <p14:creationId xmlns:p14="http://schemas.microsoft.com/office/powerpoint/2010/main" val="25998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316</Words>
  <Application>Microsoft Office PowerPoint</Application>
  <PresentationFormat>On-screen Show (16:9)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Zilla Slab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 DHAMA</cp:lastModifiedBy>
  <cp:revision>6</cp:revision>
  <dcterms:modified xsi:type="dcterms:W3CDTF">2018-07-17T04:28:23Z</dcterms:modified>
</cp:coreProperties>
</file>